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0" r:id="rId8"/>
    <p:sldId id="259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7B9B32-56EA-45EC-9843-0F119A3471BA}" v="11" dt="2023-06-12T11:30:24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Edmondson (Advanced Research Computing)" userId="23035a29-2878-426a-8d30-edd21f6693f2" providerId="ADAL" clId="{8B7B9B32-56EA-45EC-9843-0F119A3471BA}"/>
    <pc:docChg chg="undo custSel addSld modSld sldOrd">
      <pc:chgData name="Andrew Edmondson (Advanced Research Computing)" userId="23035a29-2878-426a-8d30-edd21f6693f2" providerId="ADAL" clId="{8B7B9B32-56EA-45EC-9843-0F119A3471BA}" dt="2023-06-12T20:45:29.158" v="5138" actId="20577"/>
      <pc:docMkLst>
        <pc:docMk/>
      </pc:docMkLst>
      <pc:sldChg chg="addSp modSp mod">
        <pc:chgData name="Andrew Edmondson (Advanced Research Computing)" userId="23035a29-2878-426a-8d30-edd21f6693f2" providerId="ADAL" clId="{8B7B9B32-56EA-45EC-9843-0F119A3471BA}" dt="2023-06-12T11:18:26.660" v="5037" actId="14100"/>
        <pc:sldMkLst>
          <pc:docMk/>
          <pc:sldMk cId="2045460756" sldId="257"/>
        </pc:sldMkLst>
        <pc:spChg chg="mod">
          <ac:chgData name="Andrew Edmondson (Advanced Research Computing)" userId="23035a29-2878-426a-8d30-edd21f6693f2" providerId="ADAL" clId="{8B7B9B32-56EA-45EC-9843-0F119A3471BA}" dt="2023-06-12T10:42:20.515" v="64" actId="20577"/>
          <ac:spMkLst>
            <pc:docMk/>
            <pc:sldMk cId="2045460756" sldId="257"/>
            <ac:spMk id="4" creationId="{00000000-0000-0000-0000-000000000000}"/>
          </ac:spMkLst>
        </pc:spChg>
        <pc:spChg chg="mod">
          <ac:chgData name="Andrew Edmondson (Advanced Research Computing)" userId="23035a29-2878-426a-8d30-edd21f6693f2" providerId="ADAL" clId="{8B7B9B32-56EA-45EC-9843-0F119A3471BA}" dt="2023-06-12T10:52:33.809" v="1705" actId="21"/>
          <ac:spMkLst>
            <pc:docMk/>
            <pc:sldMk cId="2045460756" sldId="257"/>
            <ac:spMk id="5" creationId="{00000000-0000-0000-0000-000000000000}"/>
          </ac:spMkLst>
        </pc:spChg>
        <pc:picChg chg="add mod">
          <ac:chgData name="Andrew Edmondson (Advanced Research Computing)" userId="23035a29-2878-426a-8d30-edd21f6693f2" providerId="ADAL" clId="{8B7B9B32-56EA-45EC-9843-0F119A3471BA}" dt="2023-06-12T11:18:26.660" v="5037" actId="14100"/>
          <ac:picMkLst>
            <pc:docMk/>
            <pc:sldMk cId="2045460756" sldId="257"/>
            <ac:picMk id="3" creationId="{054482B4-E0BE-EE1A-5F42-2025E092312A}"/>
          </ac:picMkLst>
        </pc:picChg>
      </pc:sldChg>
      <pc:sldChg chg="addSp modSp add mod">
        <pc:chgData name="Andrew Edmondson (Advanced Research Computing)" userId="23035a29-2878-426a-8d30-edd21f6693f2" providerId="ADAL" clId="{8B7B9B32-56EA-45EC-9843-0F119A3471BA}" dt="2023-06-12T20:43:49.465" v="5131" actId="20577"/>
        <pc:sldMkLst>
          <pc:docMk/>
          <pc:sldMk cId="2924462330" sldId="258"/>
        </pc:sldMkLst>
        <pc:spChg chg="mod">
          <ac:chgData name="Andrew Edmondson (Advanced Research Computing)" userId="23035a29-2878-426a-8d30-edd21f6693f2" providerId="ADAL" clId="{8B7B9B32-56EA-45EC-9843-0F119A3471BA}" dt="2023-06-12T20:43:49.465" v="5131" actId="20577"/>
          <ac:spMkLst>
            <pc:docMk/>
            <pc:sldMk cId="2924462330" sldId="258"/>
            <ac:spMk id="5" creationId="{00000000-0000-0000-0000-000000000000}"/>
          </ac:spMkLst>
        </pc:spChg>
        <pc:picChg chg="add mod">
          <ac:chgData name="Andrew Edmondson (Advanced Research Computing)" userId="23035a29-2878-426a-8d30-edd21f6693f2" providerId="ADAL" clId="{8B7B9B32-56EA-45EC-9843-0F119A3471BA}" dt="2023-06-12T11:19:18.620" v="5040" actId="1076"/>
          <ac:picMkLst>
            <pc:docMk/>
            <pc:sldMk cId="2924462330" sldId="258"/>
            <ac:picMk id="3" creationId="{42F2DDDF-09D9-BC1F-6A60-9D00F6F4B808}"/>
          </ac:picMkLst>
        </pc:picChg>
      </pc:sldChg>
      <pc:sldChg chg="addSp delSp modSp new mod">
        <pc:chgData name="Andrew Edmondson (Advanced Research Computing)" userId="23035a29-2878-426a-8d30-edd21f6693f2" providerId="ADAL" clId="{8B7B9B32-56EA-45EC-9843-0F119A3471BA}" dt="2023-06-12T11:22:17.188" v="5051" actId="14100"/>
        <pc:sldMkLst>
          <pc:docMk/>
          <pc:sldMk cId="3304846991" sldId="259"/>
        </pc:sldMkLst>
        <pc:spChg chg="mod">
          <ac:chgData name="Andrew Edmondson (Advanced Research Computing)" userId="23035a29-2878-426a-8d30-edd21f6693f2" providerId="ADAL" clId="{8B7B9B32-56EA-45EC-9843-0F119A3471BA}" dt="2023-06-12T10:48:40.429" v="675" actId="20577"/>
          <ac:spMkLst>
            <pc:docMk/>
            <pc:sldMk cId="3304846991" sldId="259"/>
            <ac:spMk id="2" creationId="{2D9D94FD-CC70-0A52-BD5E-71BCE185467C}"/>
          </ac:spMkLst>
        </pc:spChg>
        <pc:spChg chg="mod">
          <ac:chgData name="Andrew Edmondson (Advanced Research Computing)" userId="23035a29-2878-426a-8d30-edd21f6693f2" providerId="ADAL" clId="{8B7B9B32-56EA-45EC-9843-0F119A3471BA}" dt="2023-06-12T10:50:36.397" v="1235" actId="20577"/>
          <ac:spMkLst>
            <pc:docMk/>
            <pc:sldMk cId="3304846991" sldId="259"/>
            <ac:spMk id="3" creationId="{83D70D9C-C5EF-946E-E780-5E12AF863C7C}"/>
          </ac:spMkLst>
        </pc:spChg>
        <pc:picChg chg="add del mod">
          <ac:chgData name="Andrew Edmondson (Advanced Research Computing)" userId="23035a29-2878-426a-8d30-edd21f6693f2" providerId="ADAL" clId="{8B7B9B32-56EA-45EC-9843-0F119A3471BA}" dt="2023-06-12T11:20:59.207" v="5042" actId="478"/>
          <ac:picMkLst>
            <pc:docMk/>
            <pc:sldMk cId="3304846991" sldId="259"/>
            <ac:picMk id="5" creationId="{204D1835-872A-4427-8514-B9783CA0673C}"/>
          </ac:picMkLst>
        </pc:picChg>
        <pc:picChg chg="add del mod">
          <ac:chgData name="Andrew Edmondson (Advanced Research Computing)" userId="23035a29-2878-426a-8d30-edd21f6693f2" providerId="ADAL" clId="{8B7B9B32-56EA-45EC-9843-0F119A3471BA}" dt="2023-06-12T11:22:05.599" v="5047" actId="478"/>
          <ac:picMkLst>
            <pc:docMk/>
            <pc:sldMk cId="3304846991" sldId="259"/>
            <ac:picMk id="7" creationId="{E11C5DAA-A987-6122-965F-D7F0A11F37A4}"/>
          </ac:picMkLst>
        </pc:picChg>
        <pc:picChg chg="add mod">
          <ac:chgData name="Andrew Edmondson (Advanced Research Computing)" userId="23035a29-2878-426a-8d30-edd21f6693f2" providerId="ADAL" clId="{8B7B9B32-56EA-45EC-9843-0F119A3471BA}" dt="2023-06-12T11:22:17.188" v="5051" actId="14100"/>
          <ac:picMkLst>
            <pc:docMk/>
            <pc:sldMk cId="3304846991" sldId="259"/>
            <ac:picMk id="9" creationId="{3292F890-E0AF-28C4-16B5-D39D7D05213D}"/>
          </ac:picMkLst>
        </pc:picChg>
      </pc:sldChg>
      <pc:sldChg chg="addSp modSp new mod ord">
        <pc:chgData name="Andrew Edmondson (Advanced Research Computing)" userId="23035a29-2878-426a-8d30-edd21f6693f2" providerId="ADAL" clId="{8B7B9B32-56EA-45EC-9843-0F119A3471BA}" dt="2023-06-12T20:44:41.889" v="5133"/>
        <pc:sldMkLst>
          <pc:docMk/>
          <pc:sldMk cId="3867451974" sldId="260"/>
        </pc:sldMkLst>
        <pc:spChg chg="mod">
          <ac:chgData name="Andrew Edmondson (Advanced Research Computing)" userId="23035a29-2878-426a-8d30-edd21f6693f2" providerId="ADAL" clId="{8B7B9B32-56EA-45EC-9843-0F119A3471BA}" dt="2023-06-12T10:50:55.134" v="1257" actId="20577"/>
          <ac:spMkLst>
            <pc:docMk/>
            <pc:sldMk cId="3867451974" sldId="260"/>
            <ac:spMk id="2" creationId="{CF0D7988-B15A-95F4-9F8A-6358860B8149}"/>
          </ac:spMkLst>
        </pc:spChg>
        <pc:spChg chg="mod">
          <ac:chgData name="Andrew Edmondson (Advanced Research Computing)" userId="23035a29-2878-426a-8d30-edd21f6693f2" providerId="ADAL" clId="{8B7B9B32-56EA-45EC-9843-0F119A3471BA}" dt="2023-06-12T10:53:04.648" v="1839" actId="21"/>
          <ac:spMkLst>
            <pc:docMk/>
            <pc:sldMk cId="3867451974" sldId="260"/>
            <ac:spMk id="3" creationId="{197484BB-4D01-81E2-52E1-4D5525B13EFF}"/>
          </ac:spMkLst>
        </pc:spChg>
        <pc:picChg chg="add mod">
          <ac:chgData name="Andrew Edmondson (Advanced Research Computing)" userId="23035a29-2878-426a-8d30-edd21f6693f2" providerId="ADAL" clId="{8B7B9B32-56EA-45EC-9843-0F119A3471BA}" dt="2023-06-12T11:23:15.494" v="5054" actId="1076"/>
          <ac:picMkLst>
            <pc:docMk/>
            <pc:sldMk cId="3867451974" sldId="260"/>
            <ac:picMk id="5" creationId="{E01F6B4C-2953-6B54-4CC6-221736A96119}"/>
          </ac:picMkLst>
        </pc:picChg>
      </pc:sldChg>
      <pc:sldChg chg="addSp modSp new mod">
        <pc:chgData name="Andrew Edmondson (Advanced Research Computing)" userId="23035a29-2878-426a-8d30-edd21f6693f2" providerId="ADAL" clId="{8B7B9B32-56EA-45EC-9843-0F119A3471BA}" dt="2023-06-12T11:27:11.021" v="5060" actId="1076"/>
        <pc:sldMkLst>
          <pc:docMk/>
          <pc:sldMk cId="2091860411" sldId="261"/>
        </pc:sldMkLst>
        <pc:spChg chg="mod">
          <ac:chgData name="Andrew Edmondson (Advanced Research Computing)" userId="23035a29-2878-426a-8d30-edd21f6693f2" providerId="ADAL" clId="{8B7B9B32-56EA-45EC-9843-0F119A3471BA}" dt="2023-06-12T10:53:11.029" v="1860" actId="20577"/>
          <ac:spMkLst>
            <pc:docMk/>
            <pc:sldMk cId="2091860411" sldId="261"/>
            <ac:spMk id="2" creationId="{90D4E956-9566-0C7E-F65B-5588E0C540D6}"/>
          </ac:spMkLst>
        </pc:spChg>
        <pc:spChg chg="mod">
          <ac:chgData name="Andrew Edmondson (Advanced Research Computing)" userId="23035a29-2878-426a-8d30-edd21f6693f2" providerId="ADAL" clId="{8B7B9B32-56EA-45EC-9843-0F119A3471BA}" dt="2023-06-12T11:00:42.118" v="3319" actId="20577"/>
          <ac:spMkLst>
            <pc:docMk/>
            <pc:sldMk cId="2091860411" sldId="261"/>
            <ac:spMk id="3" creationId="{693C57AC-B720-5701-D983-A9C8D514412C}"/>
          </ac:spMkLst>
        </pc:spChg>
        <pc:picChg chg="add mod">
          <ac:chgData name="Andrew Edmondson (Advanced Research Computing)" userId="23035a29-2878-426a-8d30-edd21f6693f2" providerId="ADAL" clId="{8B7B9B32-56EA-45EC-9843-0F119A3471BA}" dt="2023-06-12T11:27:11.021" v="5060" actId="1076"/>
          <ac:picMkLst>
            <pc:docMk/>
            <pc:sldMk cId="2091860411" sldId="261"/>
            <ac:picMk id="5" creationId="{CFE8C71B-80C9-2EBE-1E13-2D5C5F4995F5}"/>
          </ac:picMkLst>
        </pc:picChg>
      </pc:sldChg>
      <pc:sldChg chg="addSp modSp add mod">
        <pc:chgData name="Andrew Edmondson (Advanced Research Computing)" userId="23035a29-2878-426a-8d30-edd21f6693f2" providerId="ADAL" clId="{8B7B9B32-56EA-45EC-9843-0F119A3471BA}" dt="2023-06-12T20:45:29.158" v="5138" actId="20577"/>
        <pc:sldMkLst>
          <pc:docMk/>
          <pc:sldMk cId="3224662089" sldId="262"/>
        </pc:sldMkLst>
        <pc:spChg chg="mod">
          <ac:chgData name="Andrew Edmondson (Advanced Research Computing)" userId="23035a29-2878-426a-8d30-edd21f6693f2" providerId="ADAL" clId="{8B7B9B32-56EA-45EC-9843-0F119A3471BA}" dt="2023-06-12T20:45:29.158" v="5138" actId="20577"/>
          <ac:spMkLst>
            <pc:docMk/>
            <pc:sldMk cId="3224662089" sldId="262"/>
            <ac:spMk id="3" creationId="{693C57AC-B720-5701-D983-A9C8D514412C}"/>
          </ac:spMkLst>
        </pc:spChg>
        <pc:picChg chg="add mod">
          <ac:chgData name="Andrew Edmondson (Advanced Research Computing)" userId="23035a29-2878-426a-8d30-edd21f6693f2" providerId="ADAL" clId="{8B7B9B32-56EA-45EC-9843-0F119A3471BA}" dt="2023-06-12T11:25:48.043" v="5057" actId="1076"/>
          <ac:picMkLst>
            <pc:docMk/>
            <pc:sldMk cId="3224662089" sldId="262"/>
            <ac:picMk id="5" creationId="{14F04ABB-98E1-1178-82C4-2192F80D03B2}"/>
          </ac:picMkLst>
        </pc:picChg>
      </pc:sldChg>
      <pc:sldChg chg="addSp modSp new mod">
        <pc:chgData name="Andrew Edmondson (Advanced Research Computing)" userId="23035a29-2878-426a-8d30-edd21f6693f2" providerId="ADAL" clId="{8B7B9B32-56EA-45EC-9843-0F119A3471BA}" dt="2023-06-12T11:28:58.291" v="5064" actId="14100"/>
        <pc:sldMkLst>
          <pc:docMk/>
          <pc:sldMk cId="1067237636" sldId="263"/>
        </pc:sldMkLst>
        <pc:spChg chg="mod">
          <ac:chgData name="Andrew Edmondson (Advanced Research Computing)" userId="23035a29-2878-426a-8d30-edd21f6693f2" providerId="ADAL" clId="{8B7B9B32-56EA-45EC-9843-0F119A3471BA}" dt="2023-06-12T11:05:43.430" v="3840" actId="20577"/>
          <ac:spMkLst>
            <pc:docMk/>
            <pc:sldMk cId="1067237636" sldId="263"/>
            <ac:spMk id="2" creationId="{F73FAFFD-FD0E-70FF-B069-A83CFECE3DD2}"/>
          </ac:spMkLst>
        </pc:spChg>
        <pc:spChg chg="mod">
          <ac:chgData name="Andrew Edmondson (Advanced Research Computing)" userId="23035a29-2878-426a-8d30-edd21f6693f2" providerId="ADAL" clId="{8B7B9B32-56EA-45EC-9843-0F119A3471BA}" dt="2023-06-12T11:08:47.684" v="4537" actId="20577"/>
          <ac:spMkLst>
            <pc:docMk/>
            <pc:sldMk cId="1067237636" sldId="263"/>
            <ac:spMk id="3" creationId="{18B562E4-8F5D-943D-C833-FF37130BBB16}"/>
          </ac:spMkLst>
        </pc:spChg>
        <pc:picChg chg="add mod">
          <ac:chgData name="Andrew Edmondson (Advanced Research Computing)" userId="23035a29-2878-426a-8d30-edd21f6693f2" providerId="ADAL" clId="{8B7B9B32-56EA-45EC-9843-0F119A3471BA}" dt="2023-06-12T11:28:58.291" v="5064" actId="14100"/>
          <ac:picMkLst>
            <pc:docMk/>
            <pc:sldMk cId="1067237636" sldId="263"/>
            <ac:picMk id="5" creationId="{731B1405-85A8-245D-2C8C-A1340D59E366}"/>
          </ac:picMkLst>
        </pc:picChg>
      </pc:sldChg>
      <pc:sldChg chg="addSp modSp add mod">
        <pc:chgData name="Andrew Edmondson (Advanced Research Computing)" userId="23035a29-2878-426a-8d30-edd21f6693f2" providerId="ADAL" clId="{8B7B9B32-56EA-45EC-9843-0F119A3471BA}" dt="2023-06-12T11:30:32.495" v="5069" actId="14100"/>
        <pc:sldMkLst>
          <pc:docMk/>
          <pc:sldMk cId="421777191" sldId="264"/>
        </pc:sldMkLst>
        <pc:spChg chg="mod">
          <ac:chgData name="Andrew Edmondson (Advanced Research Computing)" userId="23035a29-2878-426a-8d30-edd21f6693f2" providerId="ADAL" clId="{8B7B9B32-56EA-45EC-9843-0F119A3471BA}" dt="2023-06-12T11:16:26.142" v="5017" actId="27636"/>
          <ac:spMkLst>
            <pc:docMk/>
            <pc:sldMk cId="421777191" sldId="264"/>
            <ac:spMk id="3" creationId="{18B562E4-8F5D-943D-C833-FF37130BBB16}"/>
          </ac:spMkLst>
        </pc:spChg>
        <pc:picChg chg="add mod">
          <ac:chgData name="Andrew Edmondson (Advanced Research Computing)" userId="23035a29-2878-426a-8d30-edd21f6693f2" providerId="ADAL" clId="{8B7B9B32-56EA-45EC-9843-0F119A3471BA}" dt="2023-06-12T11:30:32.495" v="5069" actId="14100"/>
          <ac:picMkLst>
            <pc:docMk/>
            <pc:sldMk cId="421777191" sldId="264"/>
            <ac:picMk id="5" creationId="{E3799F2A-ECC8-7AC6-454D-EA546C1299E1}"/>
          </ac:picMkLst>
        </pc:picChg>
      </pc:sldChg>
      <pc:sldChg chg="addSp delSp modSp new mod">
        <pc:chgData name="Andrew Edmondson (Advanced Research Computing)" userId="23035a29-2878-426a-8d30-edd21f6693f2" providerId="ADAL" clId="{8B7B9B32-56EA-45EC-9843-0F119A3471BA}" dt="2023-06-12T11:17:37.949" v="5035" actId="14100"/>
        <pc:sldMkLst>
          <pc:docMk/>
          <pc:sldMk cId="1977506354" sldId="265"/>
        </pc:sldMkLst>
        <pc:spChg chg="mod">
          <ac:chgData name="Andrew Edmondson (Advanced Research Computing)" userId="23035a29-2878-426a-8d30-edd21f6693f2" providerId="ADAL" clId="{8B7B9B32-56EA-45EC-9843-0F119A3471BA}" dt="2023-06-12T11:17:25.555" v="5034" actId="26606"/>
          <ac:spMkLst>
            <pc:docMk/>
            <pc:sldMk cId="1977506354" sldId="265"/>
            <ac:spMk id="2" creationId="{572FCCE9-E31E-8D54-5164-15A9D6268F08}"/>
          </ac:spMkLst>
        </pc:spChg>
        <pc:spChg chg="del">
          <ac:chgData name="Andrew Edmondson (Advanced Research Computing)" userId="23035a29-2878-426a-8d30-edd21f6693f2" providerId="ADAL" clId="{8B7B9B32-56EA-45EC-9843-0F119A3471BA}" dt="2023-06-12T11:17:04.065" v="5029" actId="931"/>
          <ac:spMkLst>
            <pc:docMk/>
            <pc:sldMk cId="1977506354" sldId="265"/>
            <ac:spMk id="3" creationId="{5CA04705-AE98-C951-FA4E-CE57FDF2AC02}"/>
          </ac:spMkLst>
        </pc:spChg>
        <pc:picChg chg="add mod">
          <ac:chgData name="Andrew Edmondson (Advanced Research Computing)" userId="23035a29-2878-426a-8d30-edd21f6693f2" providerId="ADAL" clId="{8B7B9B32-56EA-45EC-9843-0F119A3471BA}" dt="2023-06-12T11:17:37.949" v="5035" actId="14100"/>
          <ac:picMkLst>
            <pc:docMk/>
            <pc:sldMk cId="1977506354" sldId="265"/>
            <ac:picMk id="5" creationId="{BD10A8C0-4381-F632-B7AC-E0571FB1EBE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7381" y="1412776"/>
            <a:ext cx="9601067" cy="1728192"/>
          </a:xfrm>
        </p:spPr>
        <p:txBody>
          <a:bodyPr anchor="b"/>
          <a:lstStyle>
            <a:lvl1pPr>
              <a:defRPr baseline="0">
                <a:solidFill>
                  <a:srgbClr val="0A648F"/>
                </a:solidFill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526456" y="3212853"/>
            <a:ext cx="9601993" cy="1152525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b="0"/>
            </a:lvl2pPr>
            <a:lvl3pPr marL="914400" indent="0">
              <a:buNone/>
              <a:defRPr b="0"/>
            </a:lvl3pPr>
            <a:lvl4pPr marL="1371600" indent="0">
              <a:buNone/>
              <a:defRPr b="0"/>
            </a:lvl4pPr>
            <a:lvl5pPr marL="1828800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6" y="432726"/>
            <a:ext cx="3728540" cy="62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84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35EF-A6EE-47AC-A495-9B6E931EEBD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4E64-422E-4D95-8435-B8890217B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51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35EF-A6EE-47AC-A495-9B6E931EEBD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4E64-422E-4D95-8435-B8890217B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292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35EF-A6EE-47AC-A495-9B6E931EEBD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4E64-422E-4D95-8435-B8890217B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845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35EF-A6EE-47AC-A495-9B6E931EEBD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4E64-422E-4D95-8435-B8890217B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089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35EF-A6EE-47AC-A495-9B6E931EEBD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4E64-422E-4D95-8435-B8890217B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98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67" y="476672"/>
            <a:ext cx="10363200" cy="1143000"/>
          </a:xfrm>
        </p:spPr>
        <p:txBody>
          <a:bodyPr/>
          <a:lstStyle>
            <a:lvl1pPr>
              <a:defRPr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7" y="1844824"/>
            <a:ext cx="10363200" cy="3888432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99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67" y="476672"/>
            <a:ext cx="10363200" cy="1143000"/>
          </a:xfrm>
        </p:spPr>
        <p:txBody>
          <a:bodyPr/>
          <a:lstStyle>
            <a:lvl1pPr>
              <a:defRPr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7" y="1844824"/>
            <a:ext cx="10363200" cy="3888432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958408"/>
            <a:ext cx="3728540" cy="62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35EF-A6EE-47AC-A495-9B6E931EEBD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4E64-422E-4D95-8435-B8890217B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10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35EF-A6EE-47AC-A495-9B6E931EEBD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4E64-422E-4D95-8435-B8890217B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28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35EF-A6EE-47AC-A495-9B6E931EEBD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4E64-422E-4D95-8435-B8890217B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79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35EF-A6EE-47AC-A495-9B6E931EEBD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4E64-422E-4D95-8435-B8890217B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16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35EF-A6EE-47AC-A495-9B6E931EEBD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4E64-422E-4D95-8435-B8890217B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38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35EF-A6EE-47AC-A495-9B6E931EEBD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E4E64-422E-4D95-8435-B8890217B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35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F35EF-A6EE-47AC-A495-9B6E931EEBD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E4E64-422E-4D95-8435-B8890217B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98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social.hays.com/2021/07/02/should-apply-job-dont-meet-requirements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apply for a job in HPC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Dr Andrew Edmondson, HPC-SIG, Bath, 13</a:t>
            </a:r>
            <a:r>
              <a:rPr lang="en-GB" baseline="30000" dirty="0"/>
              <a:t>th</a:t>
            </a:r>
            <a:r>
              <a:rPr lang="en-GB" dirty="0"/>
              <a:t> June 2023</a:t>
            </a:r>
          </a:p>
        </p:txBody>
      </p:sp>
    </p:spTree>
    <p:extLst>
      <p:ext uri="{BB962C8B-B14F-4D97-AF65-F5344CB8AC3E}">
        <p14:creationId xmlns:p14="http://schemas.microsoft.com/office/powerpoint/2010/main" val="364076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FCCE9-E31E-8D54-5164-15A9D626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67" y="476672"/>
            <a:ext cx="10363200" cy="1143000"/>
          </a:xfrm>
        </p:spPr>
        <p:txBody>
          <a:bodyPr anchor="ctr">
            <a:normAutofit/>
          </a:bodyPr>
          <a:lstStyle/>
          <a:p>
            <a:r>
              <a:rPr lang="en-GB" dirty="0"/>
              <a:t>Questions?</a:t>
            </a:r>
          </a:p>
        </p:txBody>
      </p:sp>
      <p:pic>
        <p:nvPicPr>
          <p:cNvPr id="5" name="Content Placeholder 4" descr="Many question marks on black background">
            <a:extLst>
              <a:ext uri="{FF2B5EF4-FFF2-40B4-BE49-F238E27FC236}">
                <a16:creationId xmlns:a16="http://schemas.microsoft.com/office/drawing/2014/main" id="{BD10A8C0-4381-F632-B7AC-E0571FB1E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2" b="11907"/>
          <a:stretch/>
        </p:blipFill>
        <p:spPr>
          <a:xfrm>
            <a:off x="529166" y="1844824"/>
            <a:ext cx="11062469" cy="3888432"/>
          </a:xfrm>
          <a:noFill/>
        </p:spPr>
      </p:pic>
    </p:spTree>
    <p:extLst>
      <p:ext uri="{BB962C8B-B14F-4D97-AF65-F5344CB8AC3E}">
        <p14:creationId xmlns:p14="http://schemas.microsoft.com/office/powerpoint/2010/main" val="1977506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Deciding to apply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You’ve seen an interesting job advertised</a:t>
            </a:r>
          </a:p>
          <a:p>
            <a:r>
              <a:rPr lang="en-GB" dirty="0"/>
              <a:t>Read the job description</a:t>
            </a:r>
          </a:p>
          <a:p>
            <a:pPr lvl="1"/>
            <a:r>
              <a:rPr lang="en-GB" dirty="0"/>
              <a:t>What are the mandatory/essential criteria?</a:t>
            </a:r>
          </a:p>
          <a:p>
            <a:pPr lvl="1"/>
            <a:r>
              <a:rPr lang="en-GB" dirty="0"/>
              <a:t>What are the beneficial/advantageous/… criteria?</a:t>
            </a:r>
          </a:p>
          <a:p>
            <a:r>
              <a:rPr lang="en-GB" dirty="0"/>
              <a:t>Should you apply???</a:t>
            </a:r>
          </a:p>
          <a:p>
            <a:endParaRPr lang="en-GB" dirty="0"/>
          </a:p>
        </p:txBody>
      </p:sp>
      <p:pic>
        <p:nvPicPr>
          <p:cNvPr id="3" name="Picture 2" descr="Man wearing white shirt and yellow sweater">
            <a:extLst>
              <a:ext uri="{FF2B5EF4-FFF2-40B4-BE49-F238E27FC236}">
                <a16:creationId xmlns:a16="http://schemas.microsoft.com/office/drawing/2014/main" id="{054482B4-E0BE-EE1A-5F42-2025E0923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26" y="4054764"/>
            <a:ext cx="4200289" cy="280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60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Deciding to apply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Hays say:</a:t>
            </a:r>
          </a:p>
          <a:p>
            <a:pPr lvl="1"/>
            <a:r>
              <a:rPr lang="en-GB" dirty="0"/>
              <a:t>“1. It’s unlikely that the employer is looking for an exact match”</a:t>
            </a:r>
          </a:p>
          <a:p>
            <a:pPr lvl="1"/>
            <a:r>
              <a:rPr lang="en-GB" dirty="0"/>
              <a:t>“2. You’ll be able to learn certain skills ‘on the job’”</a:t>
            </a:r>
          </a:p>
          <a:p>
            <a:pPr lvl="1"/>
            <a:r>
              <a:rPr lang="en-GB" dirty="0"/>
              <a:t>“3. You can bring other qualities to the role”</a:t>
            </a:r>
          </a:p>
          <a:p>
            <a:pPr marL="0" indent="0">
              <a:buNone/>
            </a:pPr>
            <a:r>
              <a:rPr lang="en-GB" sz="1600" dirty="0"/>
              <a:t>[ </a:t>
            </a:r>
            <a:r>
              <a:rPr lang="en-GB" sz="1600" dirty="0">
                <a:hlinkClick r:id="rId2"/>
              </a:rPr>
              <a:t>https://social.hays.com/2021/07/02/should-apply-job-dont-meet-requirements/</a:t>
            </a:r>
            <a:r>
              <a:rPr lang="en-GB" sz="1600" dirty="0"/>
              <a:t> ]</a:t>
            </a:r>
          </a:p>
          <a:p>
            <a:endParaRPr lang="en-GB" dirty="0"/>
          </a:p>
          <a:p>
            <a:r>
              <a:rPr lang="en-GB" dirty="0"/>
              <a:t>I say:</a:t>
            </a:r>
          </a:p>
          <a:p>
            <a:pPr lvl="1"/>
            <a:r>
              <a:rPr lang="en-GB" dirty="0"/>
              <a:t>Don’t apply if you clearly don’t match most of the essential criteria – but you don’t have to match them all</a:t>
            </a:r>
          </a:p>
          <a:p>
            <a:pPr lvl="1"/>
            <a:r>
              <a:rPr lang="en-GB" dirty="0"/>
              <a:t>If you do actually match a reasonable proportion of the criteria, then why not apply?</a:t>
            </a:r>
          </a:p>
          <a:p>
            <a:pPr lvl="1"/>
            <a:r>
              <a:rPr lang="en-GB" dirty="0"/>
              <a:t>You might be the only candidate…!</a:t>
            </a:r>
          </a:p>
        </p:txBody>
      </p:sp>
      <p:pic>
        <p:nvPicPr>
          <p:cNvPr id="3" name="Picture 2" descr="Businessman in thumbs up">
            <a:extLst>
              <a:ext uri="{FF2B5EF4-FFF2-40B4-BE49-F238E27FC236}">
                <a16:creationId xmlns:a16="http://schemas.microsoft.com/office/drawing/2014/main" id="{42F2DDDF-09D9-BC1F-6A60-9D00F6F4B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69" y="5061527"/>
            <a:ext cx="2692031" cy="179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62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D7988-B15A-95F4-9F8A-6358860B8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Job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484BB-4D01-81E2-52E1-4D5525B13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 a copy of it – it might vanish from the web when the advert closes!</a:t>
            </a:r>
          </a:p>
          <a:p>
            <a:r>
              <a:rPr lang="en-GB" dirty="0"/>
              <a:t>You will need to refer it to when you’re preparing for your interview</a:t>
            </a:r>
          </a:p>
          <a:p>
            <a:endParaRPr lang="en-GB" dirty="0"/>
          </a:p>
        </p:txBody>
      </p:sp>
      <p:pic>
        <p:nvPicPr>
          <p:cNvPr id="5" name="Picture 4" descr="Stressed man at office">
            <a:extLst>
              <a:ext uri="{FF2B5EF4-FFF2-40B4-BE49-F238E27FC236}">
                <a16:creationId xmlns:a16="http://schemas.microsoft.com/office/drawing/2014/main" id="{E01F6B4C-2953-6B54-4CC6-221736A96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90" y="4451927"/>
            <a:ext cx="3609110" cy="24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51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D94FD-CC70-0A52-BD5E-71BCE185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70D9C-C5EF-946E-E780-5E12AF863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there’s an application form then fill it in correctly</a:t>
            </a:r>
          </a:p>
          <a:p>
            <a:pPr lvl="1"/>
            <a:r>
              <a:rPr lang="en-GB" dirty="0"/>
              <a:t>If a field says “Max 1000 words”, then don’t just write five words.</a:t>
            </a:r>
          </a:p>
          <a:p>
            <a:pPr lvl="1"/>
            <a:r>
              <a:rPr lang="en-GB" dirty="0"/>
              <a:t>Avoid saying “Read my CV” in answer to questions</a:t>
            </a:r>
          </a:p>
          <a:p>
            <a:r>
              <a:rPr lang="en-GB" dirty="0"/>
              <a:t>How you fill in the form will affect the people shortlisting</a:t>
            </a:r>
          </a:p>
          <a:p>
            <a:pPr lvl="1"/>
            <a:r>
              <a:rPr lang="en-GB" dirty="0"/>
              <a:t>If it looks like you took care and paid attention to detail, then that can have  a big positive effect</a:t>
            </a:r>
          </a:p>
          <a:p>
            <a:pPr lvl="1"/>
            <a:r>
              <a:rPr lang="en-GB" dirty="0"/>
              <a:t>If it looks like you don’t care about the form, then they may think you won’t care about your work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Picture 8" descr="Woman working on laptop">
            <a:extLst>
              <a:ext uri="{FF2B5EF4-FFF2-40B4-BE49-F238E27FC236}">
                <a16:creationId xmlns:a16="http://schemas.microsoft.com/office/drawing/2014/main" id="{3292F890-E0AF-28C4-16B5-D39D7D052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036" y="953"/>
            <a:ext cx="3241964" cy="216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46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4E956-9566-0C7E-F65B-5588E0C54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shortlisted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C57AC-B720-5701-D983-A9C8D5144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You may have options to submit an application form, covering letter and/or CV.</a:t>
            </a:r>
          </a:p>
          <a:p>
            <a:pPr lvl="1"/>
            <a:r>
              <a:rPr lang="en-GB" dirty="0"/>
              <a:t>Choose what to put in each</a:t>
            </a:r>
          </a:p>
          <a:p>
            <a:pPr lvl="1"/>
            <a:r>
              <a:rPr lang="en-GB" dirty="0"/>
              <a:t>A job-specific, personalised covering letter is good – highlighting your strengths</a:t>
            </a:r>
          </a:p>
          <a:p>
            <a:pPr lvl="1"/>
            <a:r>
              <a:rPr lang="en-GB" dirty="0"/>
              <a:t>Try to avoid submitting anything that looks generic – “I was interested in your company…”</a:t>
            </a:r>
          </a:p>
          <a:p>
            <a:r>
              <a:rPr lang="en-GB" dirty="0"/>
              <a:t>This is all about getting shortlisted for the next phase of recruitment</a:t>
            </a:r>
          </a:p>
          <a:p>
            <a:r>
              <a:rPr lang="en-GB" dirty="0"/>
              <a:t>Carefully identify all the required criteria from the job description</a:t>
            </a:r>
          </a:p>
          <a:p>
            <a:pPr lvl="1"/>
            <a:r>
              <a:rPr lang="en-GB" dirty="0"/>
              <a:t>Try to include a justification for why you meet as many as you can</a:t>
            </a:r>
          </a:p>
          <a:p>
            <a:pPr lvl="1"/>
            <a:r>
              <a:rPr lang="en-GB" dirty="0"/>
              <a:t>Criteria might be “main tasks” or “person specification” or … - so if in any doubt include them all</a:t>
            </a:r>
          </a:p>
          <a:p>
            <a:pPr lvl="1"/>
            <a:r>
              <a:rPr lang="en-GB" dirty="0"/>
              <a:t>You have to be able to back up your claims at interview!</a:t>
            </a:r>
          </a:p>
        </p:txBody>
      </p:sp>
      <p:pic>
        <p:nvPicPr>
          <p:cNvPr id="5" name="Picture 4" descr="Three darts on bullseye">
            <a:extLst>
              <a:ext uri="{FF2B5EF4-FFF2-40B4-BE49-F238E27FC236}">
                <a16:creationId xmlns:a16="http://schemas.microsoft.com/office/drawing/2014/main" id="{CFE8C71B-80C9-2EBE-1E13-2D5C5F499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548" y="5017583"/>
            <a:ext cx="2771452" cy="184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6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4E956-9566-0C7E-F65B-5588E0C54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shortlisted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C57AC-B720-5701-D983-A9C8D5144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Your CV should be tailored to this post:</a:t>
            </a:r>
          </a:p>
          <a:p>
            <a:pPr lvl="1"/>
            <a:r>
              <a:rPr lang="en-GB" dirty="0"/>
              <a:t>Listing the most relevant skills first</a:t>
            </a:r>
          </a:p>
          <a:p>
            <a:pPr lvl="1"/>
            <a:r>
              <a:rPr lang="en-GB" dirty="0"/>
              <a:t>Emphasising relevant previous roles </a:t>
            </a:r>
            <a:r>
              <a:rPr lang="en-GB"/>
              <a:t>and only briefly </a:t>
            </a:r>
            <a:r>
              <a:rPr lang="en-GB" dirty="0"/>
              <a:t>mentioning irrelevant ones</a:t>
            </a:r>
          </a:p>
          <a:p>
            <a:pPr lvl="1"/>
            <a:r>
              <a:rPr lang="en-GB" dirty="0"/>
              <a:t>If the job is for an RSE post, don’t submit a CV that looks like you want to be a lecturer</a:t>
            </a:r>
          </a:p>
          <a:p>
            <a:pPr lvl="1"/>
            <a:r>
              <a:rPr lang="en-GB" dirty="0"/>
              <a:t>If the job is for a Linux sysadmin – then mention Linux</a:t>
            </a:r>
          </a:p>
          <a:p>
            <a:pPr lvl="1"/>
            <a:r>
              <a:rPr lang="en-GB" dirty="0"/>
              <a:t>The title of your CV is important – not “CV”, but “Alan Aardvark, Linux Sysadmin”.</a:t>
            </a:r>
          </a:p>
          <a:p>
            <a:r>
              <a:rPr lang="en-GB" dirty="0"/>
              <a:t>Don’t expect the people reading your application to do loads of work</a:t>
            </a:r>
          </a:p>
          <a:p>
            <a:pPr lvl="1"/>
            <a:r>
              <a:rPr lang="en-GB" dirty="0"/>
              <a:t>They may be reading lots of these</a:t>
            </a:r>
          </a:p>
          <a:p>
            <a:pPr lvl="1"/>
            <a:r>
              <a:rPr lang="en-GB" dirty="0"/>
              <a:t>They may well not follow links you provide, or read your papers</a:t>
            </a:r>
          </a:p>
          <a:p>
            <a:pPr lvl="1"/>
            <a:r>
              <a:rPr lang="en-GB" dirty="0"/>
              <a:t>Give them everything they need to shortlist you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 descr="Cartoon checklist and pencil">
            <a:extLst>
              <a:ext uri="{FF2B5EF4-FFF2-40B4-BE49-F238E27FC236}">
                <a16:creationId xmlns:a16="http://schemas.microsoft.com/office/drawing/2014/main" id="{14F04ABB-98E1-1178-82C4-2192F80D0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207" y="4636655"/>
            <a:ext cx="2961793" cy="222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62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FAFFD-FD0E-70FF-B069-A83CFECE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562E4-8F5D-943D-C833-FF37130BB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Prepare, prepare, prepare</a:t>
            </a:r>
          </a:p>
          <a:p>
            <a:r>
              <a:rPr lang="en-GB" dirty="0"/>
              <a:t>Make sure you’ve got the job description, know the job title, and could answer such questions as:</a:t>
            </a:r>
          </a:p>
          <a:p>
            <a:pPr lvl="1"/>
            <a:r>
              <a:rPr lang="en-GB" dirty="0"/>
              <a:t>What are the key responsibilities of this role?</a:t>
            </a:r>
          </a:p>
          <a:p>
            <a:pPr lvl="1"/>
            <a:r>
              <a:rPr lang="en-GB" dirty="0"/>
              <a:t>What particularly attracted you to this role?</a:t>
            </a:r>
          </a:p>
          <a:p>
            <a:r>
              <a:rPr lang="en-GB" dirty="0"/>
              <a:t>Find out about the institution and team you are trying to join</a:t>
            </a:r>
          </a:p>
          <a:p>
            <a:pPr lvl="1"/>
            <a:r>
              <a:rPr lang="en-GB" dirty="0"/>
              <a:t>Why do you want to work with us?</a:t>
            </a:r>
          </a:p>
          <a:p>
            <a:pPr lvl="1"/>
            <a:r>
              <a:rPr lang="en-GB" dirty="0"/>
              <a:t>What can you tell us about our organisation and services?</a:t>
            </a:r>
          </a:p>
        </p:txBody>
      </p:sp>
      <p:pic>
        <p:nvPicPr>
          <p:cNvPr id="5" name="Picture 4" descr="Person running in frosty autumn park">
            <a:extLst>
              <a:ext uri="{FF2B5EF4-FFF2-40B4-BE49-F238E27FC236}">
                <a16:creationId xmlns:a16="http://schemas.microsoft.com/office/drawing/2014/main" id="{731B1405-85A8-245D-2C8C-A1340D59E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18" y="0"/>
            <a:ext cx="3398982" cy="22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37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FAFFD-FD0E-70FF-B069-A83CFECE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562E4-8F5D-943D-C833-FF37130BB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67" y="1844824"/>
            <a:ext cx="10363200" cy="411974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Get someone to do a mock interview with you</a:t>
            </a:r>
          </a:p>
          <a:p>
            <a:r>
              <a:rPr lang="en-GB" dirty="0"/>
              <a:t>There might be some kind of technical test – to try to check if you really do have those skills you claimed</a:t>
            </a:r>
          </a:p>
          <a:p>
            <a:pPr lvl="1"/>
            <a:r>
              <a:rPr lang="en-GB" dirty="0"/>
              <a:t>Don’t claim to be an expert when you’re not</a:t>
            </a:r>
          </a:p>
          <a:p>
            <a:pPr lvl="1"/>
            <a:r>
              <a:rPr lang="en-GB" dirty="0"/>
              <a:t>Take your time, think and answer carefully</a:t>
            </a:r>
          </a:p>
          <a:p>
            <a:r>
              <a:rPr lang="en-GB" dirty="0"/>
              <a:t>It’s ok ask questions in advance, e.g.:</a:t>
            </a:r>
          </a:p>
          <a:p>
            <a:pPr lvl="1"/>
            <a:r>
              <a:rPr lang="en-GB" dirty="0"/>
              <a:t>Will I be asked to give a presentation?</a:t>
            </a:r>
          </a:p>
          <a:p>
            <a:pPr lvl="1"/>
            <a:r>
              <a:rPr lang="en-GB" dirty="0"/>
              <a:t>Will there be a technical test?</a:t>
            </a:r>
          </a:p>
          <a:p>
            <a:r>
              <a:rPr lang="en-GB" dirty="0"/>
              <a:t>Use the interview to figure out if you’d actually like the job</a:t>
            </a:r>
          </a:p>
          <a:p>
            <a:pPr lvl="1"/>
            <a:r>
              <a:rPr lang="en-GB" dirty="0"/>
              <a:t>Prepare some questions that you’d like to ask them, if given the opportunity</a:t>
            </a:r>
          </a:p>
        </p:txBody>
      </p:sp>
      <p:pic>
        <p:nvPicPr>
          <p:cNvPr id="5" name="Picture 4" descr="Young woman thinking">
            <a:extLst>
              <a:ext uri="{FF2B5EF4-FFF2-40B4-BE49-F238E27FC236}">
                <a16:creationId xmlns:a16="http://schemas.microsoft.com/office/drawing/2014/main" id="{E3799F2A-ECC8-7AC6-454D-EA546C129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2774163"/>
            <a:ext cx="3149600" cy="21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7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05D44C0-C3E8-428B-9FCE-40E064401842}" vid="{729E5D17-CDD5-43FA-A295-A2C5A9E60BC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71041C9F274141A4E96805F65155C1" ma:contentTypeVersion="16" ma:contentTypeDescription="Create a new document." ma:contentTypeScope="" ma:versionID="8a6e8d969e3680c284de5290c67de6a9">
  <xsd:schema xmlns:xsd="http://www.w3.org/2001/XMLSchema" xmlns:xs="http://www.w3.org/2001/XMLSchema" xmlns:p="http://schemas.microsoft.com/office/2006/metadata/properties" xmlns:ns2="f2db46ab-f0a3-4cc0-b136-b94a355c2869" xmlns:ns3="9d8cecb3-2158-493e-b8e4-663934528c1e" targetNamespace="http://schemas.microsoft.com/office/2006/metadata/properties" ma:root="true" ma:fieldsID="dba1ce7d62af4479b2a809a94f62fcef" ns2:_="" ns3:_="">
    <xsd:import namespace="f2db46ab-f0a3-4cc0-b136-b94a355c2869"/>
    <xsd:import namespace="9d8cecb3-2158-493e-b8e4-663934528c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db46ab-f0a3-4cc0-b136-b94a355c28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c7af76c-f141-45ca-ae1a-4959eb0cbd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8cecb3-2158-493e-b8e4-663934528c1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bc7a558-d09f-4a64-bb1c-4b1cfb80f6b5}" ma:internalName="TaxCatchAll" ma:showField="CatchAllData" ma:web="9d8cecb3-2158-493e-b8e4-663934528c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d8cecb3-2158-493e-b8e4-663934528c1e">
      <UserInfo>
        <DisplayName>Gavin Yearwood (Advanced Research Computing)</DisplayName>
        <AccountId>35</AccountId>
        <AccountType/>
      </UserInfo>
    </SharedWithUsers>
    <lcf76f155ced4ddcb4097134ff3c332f xmlns="f2db46ab-f0a3-4cc0-b136-b94a355c2869">
      <Terms xmlns="http://schemas.microsoft.com/office/infopath/2007/PartnerControls"/>
    </lcf76f155ced4ddcb4097134ff3c332f>
    <TaxCatchAll xmlns="9d8cecb3-2158-493e-b8e4-663934528c1e" xsi:nil="true"/>
  </documentManagement>
</p:properties>
</file>

<file path=customXml/itemProps1.xml><?xml version="1.0" encoding="utf-8"?>
<ds:datastoreItem xmlns:ds="http://schemas.openxmlformats.org/officeDocument/2006/customXml" ds:itemID="{373B4C3D-8441-4703-B961-34D240E213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db46ab-f0a3-4cc0-b136-b94a355c2869"/>
    <ds:schemaRef ds:uri="9d8cecb3-2158-493e-b8e4-663934528c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C33FEC-652C-4516-A579-CBB40620CA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3731A9-97AF-4DDB-A94A-9053EAA7AAD3}">
  <ds:schemaRefs>
    <ds:schemaRef ds:uri="http://schemas.microsoft.com/office/2006/metadata/properties"/>
    <ds:schemaRef ds:uri="http://schemas.microsoft.com/office/infopath/2007/PartnerControls"/>
    <ds:schemaRef ds:uri="9d8cecb3-2158-493e-b8e4-663934528c1e"/>
    <ds:schemaRef ds:uri="f2db46ab-f0a3-4cc0-b136-b94a355c286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BEAR-powerpoint-template</Template>
  <TotalTime>54</TotalTime>
  <Words>713</Words>
  <Application>Microsoft Office PowerPoint</Application>
  <PresentationFormat>Widescreen</PresentationFormat>
  <Paragraphs>69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Georgia</vt:lpstr>
      <vt:lpstr>Office Theme</vt:lpstr>
      <vt:lpstr>How to apply for a job in HPC</vt:lpstr>
      <vt:lpstr>Deciding to apply</vt:lpstr>
      <vt:lpstr>Deciding to apply</vt:lpstr>
      <vt:lpstr>Job Description</vt:lpstr>
      <vt:lpstr>Application Form</vt:lpstr>
      <vt:lpstr>Getting shortlisted</vt:lpstr>
      <vt:lpstr>Getting shortlisted</vt:lpstr>
      <vt:lpstr>Interview</vt:lpstr>
      <vt:lpstr>Interview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apply for a job in HPC</dc:title>
  <dc:creator>Andrew Edmondson (Advanced Research Computing)</dc:creator>
  <cp:lastModifiedBy>Andrew Edmondson (Advanced Research Computing)</cp:lastModifiedBy>
  <cp:revision>1</cp:revision>
  <dcterms:created xsi:type="dcterms:W3CDTF">2023-06-12T10:39:11Z</dcterms:created>
  <dcterms:modified xsi:type="dcterms:W3CDTF">2023-06-12T20:45:33Z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0x0101009C71041C9F274141A4E96805F65155C1</vt:lpwstr>
  </property>
</Properties>
</file>